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3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AE4C8CA-C94D-4950-AABF-E1195530EF50}">
          <p14:sldIdLst>
            <p14:sldId id="31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F0F3"/>
    <a:srgbClr val="FF00FF"/>
    <a:srgbClr val="FF0000"/>
    <a:srgbClr val="61A60E"/>
    <a:srgbClr val="88B5C6"/>
    <a:srgbClr val="67A2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47265C-598B-4A2D-9630-BED48E571B9A}" v="1" dt="2022-06-21T14:50:04.1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704" y="5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-55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s, Tarah D" userId="fde8d214-2fa2-4b78-a297-7397a29226a5" providerId="ADAL" clId="{4447265C-598B-4A2D-9630-BED48E571B9A}"/>
    <pc:docChg chg="custSel delSld modSld modSection">
      <pc:chgData name="Davis, Tarah D" userId="fde8d214-2fa2-4b78-a297-7397a29226a5" providerId="ADAL" clId="{4447265C-598B-4A2D-9630-BED48E571B9A}" dt="2022-06-21T14:57:56.083" v="61" actId="47"/>
      <pc:docMkLst>
        <pc:docMk/>
      </pc:docMkLst>
      <pc:sldChg chg="addSp delSp modSp mod">
        <pc:chgData name="Davis, Tarah D" userId="fde8d214-2fa2-4b78-a297-7397a29226a5" providerId="ADAL" clId="{4447265C-598B-4A2D-9630-BED48E571B9A}" dt="2022-06-21T14:50:24.783" v="60" actId="20577"/>
        <pc:sldMkLst>
          <pc:docMk/>
          <pc:sldMk cId="815428135" sldId="313"/>
        </pc:sldMkLst>
        <pc:spChg chg="mod">
          <ac:chgData name="Davis, Tarah D" userId="fde8d214-2fa2-4b78-a297-7397a29226a5" providerId="ADAL" clId="{4447265C-598B-4A2D-9630-BED48E571B9A}" dt="2022-06-21T14:50:24.783" v="60" actId="20577"/>
          <ac:spMkLst>
            <pc:docMk/>
            <pc:sldMk cId="815428135" sldId="313"/>
            <ac:spMk id="2" creationId="{9C9EB249-62C1-4F3E-A6ED-7768DCCAF5C8}"/>
          </ac:spMkLst>
        </pc:spChg>
        <pc:spChg chg="del mod">
          <ac:chgData name="Davis, Tarah D" userId="fde8d214-2fa2-4b78-a297-7397a29226a5" providerId="ADAL" clId="{4447265C-598B-4A2D-9630-BED48E571B9A}" dt="2022-06-21T14:50:04.171" v="2"/>
          <ac:spMkLst>
            <pc:docMk/>
            <pc:sldMk cId="815428135" sldId="313"/>
            <ac:spMk id="10" creationId="{A3295315-4574-413B-9279-D86127A1B172}"/>
          </ac:spMkLst>
        </pc:spChg>
        <pc:picChg chg="add mod">
          <ac:chgData name="Davis, Tarah D" userId="fde8d214-2fa2-4b78-a297-7397a29226a5" providerId="ADAL" clId="{4447265C-598B-4A2D-9630-BED48E571B9A}" dt="2022-06-21T14:50:10.573" v="4" actId="14100"/>
          <ac:picMkLst>
            <pc:docMk/>
            <pc:sldMk cId="815428135" sldId="313"/>
            <ac:picMk id="11" creationId="{F45C8DE3-EEC1-4D9C-B5DB-313AB89FD6F4}"/>
          </ac:picMkLst>
        </pc:picChg>
      </pc:sldChg>
      <pc:sldChg chg="del">
        <pc:chgData name="Davis, Tarah D" userId="fde8d214-2fa2-4b78-a297-7397a29226a5" providerId="ADAL" clId="{4447265C-598B-4A2D-9630-BED48E571B9A}" dt="2022-06-21T14:57:56.083" v="61" actId="47"/>
        <pc:sldMkLst>
          <pc:docMk/>
          <pc:sldMk cId="3638283775" sldId="31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5454170-9E8F-2B48-BD7A-2276E75E0DE2}" type="datetimeFigureOut">
              <a:rPr lang="en-US" smtClean="0"/>
              <a:t>6/21/2022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3E0680E-5D13-7D4E-9B36-78930D05C6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8345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DD285E3-15E3-EE4C-9208-5C8B40A94859}" type="datetimeFigureOut">
              <a:rPr lang="en-US" smtClean="0"/>
              <a:t>6/21/2022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CEFA3AB-C505-2249-9268-634B5AAFE1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4946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68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883002"/>
            <a:ext cx="7772400" cy="1714725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ts val="7200"/>
              </a:lnSpc>
              <a:defRPr sz="7200" b="1" i="0" kern="0" spc="20" baseline="0">
                <a:solidFill>
                  <a:srgbClr val="FFFFFF"/>
                </a:solidFill>
                <a:latin typeface="Rockwell"/>
                <a:cs typeface="Rockwel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818597"/>
            <a:ext cx="7677431" cy="1752600"/>
          </a:xfrm>
        </p:spPr>
        <p:txBody>
          <a:bodyPr lIns="0" tIns="0" rIns="0" bIns="0" anchor="t" anchorCtr="0">
            <a:normAutofit/>
          </a:bodyPr>
          <a:lstStyle>
            <a:lvl1pPr marL="0" indent="0" algn="l">
              <a:spcBef>
                <a:spcPts val="0"/>
              </a:spcBef>
              <a:buNone/>
              <a:defRPr sz="2800" b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242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C1F8-3BA5-F24E-8618-E52498D8718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1417638"/>
            <a:ext cx="8229600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354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C1F8-3BA5-F24E-8618-E52498D8718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629400" y="274638"/>
            <a:ext cx="0" cy="5851525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0422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C1F8-3BA5-F24E-8618-E52498D8718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417638"/>
            <a:ext cx="8229600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6855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C1F8-3BA5-F24E-8618-E52498D871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028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C1F8-3BA5-F24E-8618-E52498D8718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1417638"/>
            <a:ext cx="8229600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5058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C1F8-3BA5-F24E-8618-E52498D8718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1417638"/>
            <a:ext cx="8229600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9832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C1F8-3BA5-F24E-8618-E52498D8718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417638"/>
            <a:ext cx="8229600" cy="0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1506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C1F8-3BA5-F24E-8618-E52498D871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306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C1F8-3BA5-F24E-8618-E52498D871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850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C1F8-3BA5-F24E-8618-E52498D8718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643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2315"/>
            <a:ext cx="9144000" cy="4572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D52C1F8-3BA5-F24E-8618-E52498D87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180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67A2B9"/>
          </a:solidFill>
          <a:latin typeface="Rockwell"/>
          <a:ea typeface="+mj-ea"/>
          <a:cs typeface="Rockwel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EB249-62C1-4F3E-A6ED-7768DCCAF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Community Partnerships Flow Chart</a:t>
            </a:r>
          </a:p>
        </p:txBody>
      </p:sp>
      <p:pic>
        <p:nvPicPr>
          <p:cNvPr id="11" name="Content Placeholder 9">
            <a:extLst>
              <a:ext uri="{FF2B5EF4-FFF2-40B4-BE49-F238E27FC236}">
                <a16:creationId xmlns:a16="http://schemas.microsoft.com/office/drawing/2014/main" id="{F45C8DE3-EEC1-4D9C-B5DB-313AB89FD6F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80144" y="1044570"/>
            <a:ext cx="8306656" cy="50815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15428135"/>
      </p:ext>
    </p:extLst>
  </p:cSld>
  <p:clrMapOvr>
    <a:masterClrMapping/>
  </p:clrMapOvr>
</p:sld>
</file>

<file path=ppt/theme/theme1.xml><?xml version="1.0" encoding="utf-8"?>
<a:theme xmlns:a="http://schemas.openxmlformats.org/drawingml/2006/main" name="HISD-Template-2014-Standard">
  <a:themeElements>
    <a:clrScheme name="2014 HISD Color Theme">
      <a:dk1>
        <a:sysClr val="windowText" lastClr="000000"/>
      </a:dk1>
      <a:lt1>
        <a:sysClr val="window" lastClr="FFFFFF"/>
      </a:lt1>
      <a:dk2>
        <a:srgbClr val="67A2B9"/>
      </a:dk2>
      <a:lt2>
        <a:srgbClr val="F1F5F6"/>
      </a:lt2>
      <a:accent1>
        <a:srgbClr val="DCA900"/>
      </a:accent1>
      <a:accent2>
        <a:srgbClr val="B5CFDB"/>
      </a:accent2>
      <a:accent3>
        <a:srgbClr val="88B5C6"/>
      </a:accent3>
      <a:accent4>
        <a:srgbClr val="949494"/>
      </a:accent4>
      <a:accent5>
        <a:srgbClr val="58595B"/>
      </a:accent5>
      <a:accent6>
        <a:srgbClr val="EAF0F3"/>
      </a:accent6>
      <a:hlink>
        <a:srgbClr val="58595B"/>
      </a:hlink>
      <a:folHlink>
        <a:srgbClr val="D2D2D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HISD-Template-2014-Standard2 (1)</Template>
  <TotalTime>13694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Rockwell</vt:lpstr>
      <vt:lpstr>HISD-Template-2014-Standard</vt:lpstr>
      <vt:lpstr>Community Partnerships Flow Chart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PRINCIPAL TOOLKIT</dc:title>
  <dc:creator>Davis, Tarah D</dc:creator>
  <cp:lastModifiedBy>Davis, Tarah D</cp:lastModifiedBy>
  <cp:revision>4</cp:revision>
  <cp:lastPrinted>2022-05-20T15:54:35Z</cp:lastPrinted>
  <dcterms:created xsi:type="dcterms:W3CDTF">2022-04-11T20:47:02Z</dcterms:created>
  <dcterms:modified xsi:type="dcterms:W3CDTF">2022-06-21T14:57:59Z</dcterms:modified>
</cp:coreProperties>
</file>